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58" r:id="rId5"/>
    <p:sldId id="260" r:id="rId6"/>
    <p:sldId id="261" r:id="rId7"/>
    <p:sldId id="262" r:id="rId8"/>
    <p:sldId id="259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5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B4256B-EDBB-46DE-9BBB-6D74ED51400A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9600DAD-3CBD-4F4A-AA00-C02DFBE3F338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Two KPIs</a:t>
          </a:r>
          <a:endParaRPr lang="en-US" dirty="0"/>
        </a:p>
      </dgm:t>
    </dgm:pt>
    <dgm:pt modelId="{552C17E7-D061-4963-82CF-F5937262348B}" type="parTrans" cxnId="{02135DFA-5E2B-4ECB-A999-8916BBFF049A}">
      <dgm:prSet/>
      <dgm:spPr/>
      <dgm:t>
        <a:bodyPr/>
        <a:lstStyle/>
        <a:p>
          <a:endParaRPr lang="en-US"/>
        </a:p>
      </dgm:t>
    </dgm:pt>
    <dgm:pt modelId="{D21A0BB4-E060-4244-AF31-A545A2A6AABD}" type="sibTrans" cxnId="{02135DFA-5E2B-4ECB-A999-8916BBFF049A}">
      <dgm:prSet/>
      <dgm:spPr/>
      <dgm:t>
        <a:bodyPr/>
        <a:lstStyle/>
        <a:p>
          <a:endParaRPr lang="en-US"/>
        </a:p>
      </dgm:t>
    </dgm:pt>
    <dgm:pt modelId="{EB5A3DF8-FAB5-499D-9297-DBF3959BEA35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Analysis</a:t>
          </a:r>
          <a:endParaRPr lang="en-US" dirty="0"/>
        </a:p>
      </dgm:t>
    </dgm:pt>
    <dgm:pt modelId="{C292DC73-6036-4124-9277-DC085B8F8926}" type="parTrans" cxnId="{2E2BB6A9-2CDD-4C59-A0D9-C9375585E3EC}">
      <dgm:prSet/>
      <dgm:spPr/>
      <dgm:t>
        <a:bodyPr/>
        <a:lstStyle/>
        <a:p>
          <a:endParaRPr lang="en-US"/>
        </a:p>
      </dgm:t>
    </dgm:pt>
    <dgm:pt modelId="{A58DF20A-388B-49BF-99E1-0516C333FD60}" type="sibTrans" cxnId="{2E2BB6A9-2CDD-4C59-A0D9-C9375585E3EC}">
      <dgm:prSet/>
      <dgm:spPr/>
      <dgm:t>
        <a:bodyPr/>
        <a:lstStyle/>
        <a:p>
          <a:endParaRPr lang="en-US"/>
        </a:p>
      </dgm:t>
    </dgm:pt>
    <dgm:pt modelId="{EA3EB46D-FF47-4CD6-B83D-3A94B55A503B}">
      <dgm:prSet/>
      <dgm:spPr/>
      <dgm:t>
        <a:bodyPr/>
        <a:lstStyle/>
        <a:p>
          <a:pPr>
            <a:lnSpc>
              <a:spcPct val="100000"/>
            </a:lnSpc>
          </a:pPr>
          <a:r>
            <a:rPr lang="de-DE" dirty="0"/>
            <a:t>Recommendations</a:t>
          </a:r>
          <a:endParaRPr lang="en-US" dirty="0"/>
        </a:p>
      </dgm:t>
    </dgm:pt>
    <dgm:pt modelId="{D8AB6754-5BE9-488F-9108-D460EFBE1F8E}" type="parTrans" cxnId="{68AADF05-0C2C-49D3-8B44-7E3C16E6DF43}">
      <dgm:prSet/>
      <dgm:spPr/>
      <dgm:t>
        <a:bodyPr/>
        <a:lstStyle/>
        <a:p>
          <a:endParaRPr lang="en-US"/>
        </a:p>
      </dgm:t>
    </dgm:pt>
    <dgm:pt modelId="{AD150D52-C298-470F-9B96-BBDD9DB354D8}" type="sibTrans" cxnId="{68AADF05-0C2C-49D3-8B44-7E3C16E6DF43}">
      <dgm:prSet/>
      <dgm:spPr/>
      <dgm:t>
        <a:bodyPr/>
        <a:lstStyle/>
        <a:p>
          <a:endParaRPr lang="en-US"/>
        </a:p>
      </dgm:t>
    </dgm:pt>
    <dgm:pt modelId="{8326BD40-32EA-4693-8FC6-0A98C83BA36A}" type="pres">
      <dgm:prSet presAssocID="{92B4256B-EDBB-46DE-9BBB-6D74ED51400A}" presName="root" presStyleCnt="0">
        <dgm:presLayoutVars>
          <dgm:dir/>
          <dgm:resizeHandles val="exact"/>
        </dgm:presLayoutVars>
      </dgm:prSet>
      <dgm:spPr/>
    </dgm:pt>
    <dgm:pt modelId="{95164056-5C50-4892-A6AC-761E41BB8811}" type="pres">
      <dgm:prSet presAssocID="{B9600DAD-3CBD-4F4A-AA00-C02DFBE3F338}" presName="compNode" presStyleCnt="0"/>
      <dgm:spPr/>
    </dgm:pt>
    <dgm:pt modelId="{06547D2E-8BBB-4855-AC33-94A735F97570}" type="pres">
      <dgm:prSet presAssocID="{B9600DAD-3CBD-4F4A-AA00-C02DFBE3F33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A0ADA189-A593-4604-928A-7D16EFD9B252}" type="pres">
      <dgm:prSet presAssocID="{B9600DAD-3CBD-4F4A-AA00-C02DFBE3F338}" presName="spaceRect" presStyleCnt="0"/>
      <dgm:spPr/>
    </dgm:pt>
    <dgm:pt modelId="{06BD231A-246A-478F-88F8-AF0C83AEF39D}" type="pres">
      <dgm:prSet presAssocID="{B9600DAD-3CBD-4F4A-AA00-C02DFBE3F338}" presName="textRect" presStyleLbl="revTx" presStyleIdx="0" presStyleCnt="3">
        <dgm:presLayoutVars>
          <dgm:chMax val="1"/>
          <dgm:chPref val="1"/>
        </dgm:presLayoutVars>
      </dgm:prSet>
      <dgm:spPr/>
    </dgm:pt>
    <dgm:pt modelId="{A3F29FF8-DA2B-4E4B-946F-9E4EF630A3B5}" type="pres">
      <dgm:prSet presAssocID="{D21A0BB4-E060-4244-AF31-A545A2A6AABD}" presName="sibTrans" presStyleCnt="0"/>
      <dgm:spPr/>
    </dgm:pt>
    <dgm:pt modelId="{5CD4332B-4FD1-43F9-98D7-8049A74E1FB6}" type="pres">
      <dgm:prSet presAssocID="{EB5A3DF8-FAB5-499D-9297-DBF3959BEA35}" presName="compNode" presStyleCnt="0"/>
      <dgm:spPr/>
    </dgm:pt>
    <dgm:pt modelId="{EAE379BD-CCB6-43D0-89B3-B8943086DFC6}" type="pres">
      <dgm:prSet presAssocID="{EB5A3DF8-FAB5-499D-9297-DBF3959BEA3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022F4673-75F0-4B13-B08C-9EFE9D8E6C9C}" type="pres">
      <dgm:prSet presAssocID="{EB5A3DF8-FAB5-499D-9297-DBF3959BEA35}" presName="spaceRect" presStyleCnt="0"/>
      <dgm:spPr/>
    </dgm:pt>
    <dgm:pt modelId="{E954F4C7-FB28-4425-A1F0-40B785CD50E0}" type="pres">
      <dgm:prSet presAssocID="{EB5A3DF8-FAB5-499D-9297-DBF3959BEA35}" presName="textRect" presStyleLbl="revTx" presStyleIdx="1" presStyleCnt="3">
        <dgm:presLayoutVars>
          <dgm:chMax val="1"/>
          <dgm:chPref val="1"/>
        </dgm:presLayoutVars>
      </dgm:prSet>
      <dgm:spPr/>
    </dgm:pt>
    <dgm:pt modelId="{742782CD-B23F-4FA9-B9E1-FF802DFCFD91}" type="pres">
      <dgm:prSet presAssocID="{A58DF20A-388B-49BF-99E1-0516C333FD60}" presName="sibTrans" presStyleCnt="0"/>
      <dgm:spPr/>
    </dgm:pt>
    <dgm:pt modelId="{5B046187-2F94-4F40-8EB0-2862472CE5CC}" type="pres">
      <dgm:prSet presAssocID="{EA3EB46D-FF47-4CD6-B83D-3A94B55A503B}" presName="compNode" presStyleCnt="0"/>
      <dgm:spPr/>
    </dgm:pt>
    <dgm:pt modelId="{33F162F6-3899-4ED8-9E1F-9D76BB3DB917}" type="pres">
      <dgm:prSet presAssocID="{EA3EB46D-FF47-4CD6-B83D-3A94B55A503B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D4E96CCF-90AB-4B42-BBB6-3B56974F1E28}" type="pres">
      <dgm:prSet presAssocID="{EA3EB46D-FF47-4CD6-B83D-3A94B55A503B}" presName="spaceRect" presStyleCnt="0"/>
      <dgm:spPr/>
    </dgm:pt>
    <dgm:pt modelId="{63E3B5B7-D1B9-4120-8BD4-B46A40ABB91A}" type="pres">
      <dgm:prSet presAssocID="{EA3EB46D-FF47-4CD6-B83D-3A94B55A503B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8AADF05-0C2C-49D3-8B44-7E3C16E6DF43}" srcId="{92B4256B-EDBB-46DE-9BBB-6D74ED51400A}" destId="{EA3EB46D-FF47-4CD6-B83D-3A94B55A503B}" srcOrd="2" destOrd="0" parTransId="{D8AB6754-5BE9-488F-9108-D460EFBE1F8E}" sibTransId="{AD150D52-C298-470F-9B96-BBDD9DB354D8}"/>
    <dgm:cxn modelId="{691F5014-980C-4D96-8E2F-364EC478AC19}" type="presOf" srcId="{92B4256B-EDBB-46DE-9BBB-6D74ED51400A}" destId="{8326BD40-32EA-4693-8FC6-0A98C83BA36A}" srcOrd="0" destOrd="0" presId="urn:microsoft.com/office/officeart/2018/2/layout/IconLabelList"/>
    <dgm:cxn modelId="{C5B5B09A-3CFA-402E-92FC-1F54C22DEC2D}" type="presOf" srcId="{EA3EB46D-FF47-4CD6-B83D-3A94B55A503B}" destId="{63E3B5B7-D1B9-4120-8BD4-B46A40ABB91A}" srcOrd="0" destOrd="0" presId="urn:microsoft.com/office/officeart/2018/2/layout/IconLabelList"/>
    <dgm:cxn modelId="{2E2BB6A9-2CDD-4C59-A0D9-C9375585E3EC}" srcId="{92B4256B-EDBB-46DE-9BBB-6D74ED51400A}" destId="{EB5A3DF8-FAB5-499D-9297-DBF3959BEA35}" srcOrd="1" destOrd="0" parTransId="{C292DC73-6036-4124-9277-DC085B8F8926}" sibTransId="{A58DF20A-388B-49BF-99E1-0516C333FD60}"/>
    <dgm:cxn modelId="{D1532AB4-5DFF-460C-85D1-BAB3A80C3131}" type="presOf" srcId="{B9600DAD-3CBD-4F4A-AA00-C02DFBE3F338}" destId="{06BD231A-246A-478F-88F8-AF0C83AEF39D}" srcOrd="0" destOrd="0" presId="urn:microsoft.com/office/officeart/2018/2/layout/IconLabelList"/>
    <dgm:cxn modelId="{D8AE86D5-11A3-4B4A-A2A7-89AD79F356D7}" type="presOf" srcId="{EB5A3DF8-FAB5-499D-9297-DBF3959BEA35}" destId="{E954F4C7-FB28-4425-A1F0-40B785CD50E0}" srcOrd="0" destOrd="0" presId="urn:microsoft.com/office/officeart/2018/2/layout/IconLabelList"/>
    <dgm:cxn modelId="{02135DFA-5E2B-4ECB-A999-8916BBFF049A}" srcId="{92B4256B-EDBB-46DE-9BBB-6D74ED51400A}" destId="{B9600DAD-3CBD-4F4A-AA00-C02DFBE3F338}" srcOrd="0" destOrd="0" parTransId="{552C17E7-D061-4963-82CF-F5937262348B}" sibTransId="{D21A0BB4-E060-4244-AF31-A545A2A6AABD}"/>
    <dgm:cxn modelId="{059A96B8-6A33-4EE5-B17C-A2DE95989F0F}" type="presParOf" srcId="{8326BD40-32EA-4693-8FC6-0A98C83BA36A}" destId="{95164056-5C50-4892-A6AC-761E41BB8811}" srcOrd="0" destOrd="0" presId="urn:microsoft.com/office/officeart/2018/2/layout/IconLabelList"/>
    <dgm:cxn modelId="{7AB9F0AA-F174-435B-BCF6-5CA5C0834980}" type="presParOf" srcId="{95164056-5C50-4892-A6AC-761E41BB8811}" destId="{06547D2E-8BBB-4855-AC33-94A735F97570}" srcOrd="0" destOrd="0" presId="urn:microsoft.com/office/officeart/2018/2/layout/IconLabelList"/>
    <dgm:cxn modelId="{42D5C372-3534-4D79-BA13-92C86571AFB3}" type="presParOf" srcId="{95164056-5C50-4892-A6AC-761E41BB8811}" destId="{A0ADA189-A593-4604-928A-7D16EFD9B252}" srcOrd="1" destOrd="0" presId="urn:microsoft.com/office/officeart/2018/2/layout/IconLabelList"/>
    <dgm:cxn modelId="{A8D72DD4-B272-4783-AA03-C359734192F1}" type="presParOf" srcId="{95164056-5C50-4892-A6AC-761E41BB8811}" destId="{06BD231A-246A-478F-88F8-AF0C83AEF39D}" srcOrd="2" destOrd="0" presId="urn:microsoft.com/office/officeart/2018/2/layout/IconLabelList"/>
    <dgm:cxn modelId="{425AD0F3-F13F-4F63-8457-CB2C049D7888}" type="presParOf" srcId="{8326BD40-32EA-4693-8FC6-0A98C83BA36A}" destId="{A3F29FF8-DA2B-4E4B-946F-9E4EF630A3B5}" srcOrd="1" destOrd="0" presId="urn:microsoft.com/office/officeart/2018/2/layout/IconLabelList"/>
    <dgm:cxn modelId="{EDD5F4B2-874C-476C-99F4-278D84BDD43E}" type="presParOf" srcId="{8326BD40-32EA-4693-8FC6-0A98C83BA36A}" destId="{5CD4332B-4FD1-43F9-98D7-8049A74E1FB6}" srcOrd="2" destOrd="0" presId="urn:microsoft.com/office/officeart/2018/2/layout/IconLabelList"/>
    <dgm:cxn modelId="{B755E6EC-91B4-4211-8522-89AB117A7012}" type="presParOf" srcId="{5CD4332B-4FD1-43F9-98D7-8049A74E1FB6}" destId="{EAE379BD-CCB6-43D0-89B3-B8943086DFC6}" srcOrd="0" destOrd="0" presId="urn:microsoft.com/office/officeart/2018/2/layout/IconLabelList"/>
    <dgm:cxn modelId="{BE3B6EB4-2462-43DD-8574-7BA003A51571}" type="presParOf" srcId="{5CD4332B-4FD1-43F9-98D7-8049A74E1FB6}" destId="{022F4673-75F0-4B13-B08C-9EFE9D8E6C9C}" srcOrd="1" destOrd="0" presId="urn:microsoft.com/office/officeart/2018/2/layout/IconLabelList"/>
    <dgm:cxn modelId="{4F867628-C390-4A21-8C15-F65EBE44FC0D}" type="presParOf" srcId="{5CD4332B-4FD1-43F9-98D7-8049A74E1FB6}" destId="{E954F4C7-FB28-4425-A1F0-40B785CD50E0}" srcOrd="2" destOrd="0" presId="urn:microsoft.com/office/officeart/2018/2/layout/IconLabelList"/>
    <dgm:cxn modelId="{D35B2B89-BC4F-4A02-8B45-459667039E82}" type="presParOf" srcId="{8326BD40-32EA-4693-8FC6-0A98C83BA36A}" destId="{742782CD-B23F-4FA9-B9E1-FF802DFCFD91}" srcOrd="3" destOrd="0" presId="urn:microsoft.com/office/officeart/2018/2/layout/IconLabelList"/>
    <dgm:cxn modelId="{BB9AD9EF-6264-435A-B93B-7D40F27631D5}" type="presParOf" srcId="{8326BD40-32EA-4693-8FC6-0A98C83BA36A}" destId="{5B046187-2F94-4F40-8EB0-2862472CE5CC}" srcOrd="4" destOrd="0" presId="urn:microsoft.com/office/officeart/2018/2/layout/IconLabelList"/>
    <dgm:cxn modelId="{2DBDB677-BCD1-4AFF-8BAC-A2B27A085AF0}" type="presParOf" srcId="{5B046187-2F94-4F40-8EB0-2862472CE5CC}" destId="{33F162F6-3899-4ED8-9E1F-9D76BB3DB917}" srcOrd="0" destOrd="0" presId="urn:microsoft.com/office/officeart/2018/2/layout/IconLabelList"/>
    <dgm:cxn modelId="{5A41181F-1924-4F21-B434-EE25849FEF04}" type="presParOf" srcId="{5B046187-2F94-4F40-8EB0-2862472CE5CC}" destId="{D4E96CCF-90AB-4B42-BBB6-3B56974F1E28}" srcOrd="1" destOrd="0" presId="urn:microsoft.com/office/officeart/2018/2/layout/IconLabelList"/>
    <dgm:cxn modelId="{3F058E8E-8A9A-4A8A-8477-54B57EE20CA5}" type="presParOf" srcId="{5B046187-2F94-4F40-8EB0-2862472CE5CC}" destId="{63E3B5B7-D1B9-4120-8BD4-B46A40ABB91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D1456A1-7121-4E37-82EB-C7DF61E1E299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85BA934-1836-4EC2-9A21-C9A2106B1D0D}">
      <dgm:prSet/>
      <dgm:spPr/>
      <dgm:t>
        <a:bodyPr/>
        <a:lstStyle/>
        <a:p>
          <a:pPr>
            <a:defRPr cap="all"/>
          </a:pPr>
          <a:r>
            <a:rPr lang="de-DE"/>
            <a:t>Channel wise performance</a:t>
          </a:r>
          <a:endParaRPr lang="en-US"/>
        </a:p>
      </dgm:t>
    </dgm:pt>
    <dgm:pt modelId="{B6600F1B-2B81-403C-82B5-CAA1625BF8B0}" type="parTrans" cxnId="{C76EF779-757A-45A2-9552-94566039590C}">
      <dgm:prSet/>
      <dgm:spPr/>
      <dgm:t>
        <a:bodyPr/>
        <a:lstStyle/>
        <a:p>
          <a:endParaRPr lang="en-US"/>
        </a:p>
      </dgm:t>
    </dgm:pt>
    <dgm:pt modelId="{88F29383-8ED0-4BB6-BC31-4CD83FC4E316}" type="sibTrans" cxnId="{C76EF779-757A-45A2-9552-94566039590C}">
      <dgm:prSet/>
      <dgm:spPr/>
      <dgm:t>
        <a:bodyPr/>
        <a:lstStyle/>
        <a:p>
          <a:endParaRPr lang="en-US"/>
        </a:p>
      </dgm:t>
    </dgm:pt>
    <dgm:pt modelId="{AE298234-991B-4B57-8186-682704C056FF}">
      <dgm:prSet/>
      <dgm:spPr/>
      <dgm:t>
        <a:bodyPr/>
        <a:lstStyle/>
        <a:p>
          <a:pPr>
            <a:defRPr cap="all"/>
          </a:pPr>
          <a:r>
            <a:rPr lang="de-DE" dirty="0"/>
            <a:t>Market wise performance</a:t>
          </a:r>
          <a:endParaRPr lang="en-US" dirty="0"/>
        </a:p>
      </dgm:t>
    </dgm:pt>
    <dgm:pt modelId="{D01B9108-0233-4BB6-A625-EFE66D09F7A1}" type="parTrans" cxnId="{4A9B7AD6-D843-4592-94AF-D00FAE668EF5}">
      <dgm:prSet/>
      <dgm:spPr/>
      <dgm:t>
        <a:bodyPr/>
        <a:lstStyle/>
        <a:p>
          <a:endParaRPr lang="en-US"/>
        </a:p>
      </dgm:t>
    </dgm:pt>
    <dgm:pt modelId="{14F8D49A-F318-4FBB-8E97-D1AF67FEAACA}" type="sibTrans" cxnId="{4A9B7AD6-D843-4592-94AF-D00FAE668EF5}">
      <dgm:prSet/>
      <dgm:spPr/>
      <dgm:t>
        <a:bodyPr/>
        <a:lstStyle/>
        <a:p>
          <a:endParaRPr lang="en-US"/>
        </a:p>
      </dgm:t>
    </dgm:pt>
    <dgm:pt modelId="{3C59CCB5-F972-4E1A-89C0-CB8A5D5EC6CE}" type="pres">
      <dgm:prSet presAssocID="{4D1456A1-7121-4E37-82EB-C7DF61E1E299}" presName="outerComposite" presStyleCnt="0">
        <dgm:presLayoutVars>
          <dgm:chMax val="5"/>
          <dgm:dir/>
          <dgm:resizeHandles val="exact"/>
        </dgm:presLayoutVars>
      </dgm:prSet>
      <dgm:spPr/>
    </dgm:pt>
    <dgm:pt modelId="{63E86CC8-E970-41DD-B4A9-763990F318FD}" type="pres">
      <dgm:prSet presAssocID="{4D1456A1-7121-4E37-82EB-C7DF61E1E299}" presName="dummyMaxCanvas" presStyleCnt="0">
        <dgm:presLayoutVars/>
      </dgm:prSet>
      <dgm:spPr/>
    </dgm:pt>
    <dgm:pt modelId="{2D0430F2-9231-411A-B01A-8CE9D2A17B06}" type="pres">
      <dgm:prSet presAssocID="{4D1456A1-7121-4E37-82EB-C7DF61E1E299}" presName="TwoNodes_1" presStyleLbl="node1" presStyleIdx="0" presStyleCnt="2">
        <dgm:presLayoutVars>
          <dgm:bulletEnabled val="1"/>
        </dgm:presLayoutVars>
      </dgm:prSet>
      <dgm:spPr/>
    </dgm:pt>
    <dgm:pt modelId="{6208638F-97B4-4492-BCAE-E5D6370F98CB}" type="pres">
      <dgm:prSet presAssocID="{4D1456A1-7121-4E37-82EB-C7DF61E1E299}" presName="TwoNodes_2" presStyleLbl="node1" presStyleIdx="1" presStyleCnt="2">
        <dgm:presLayoutVars>
          <dgm:bulletEnabled val="1"/>
        </dgm:presLayoutVars>
      </dgm:prSet>
      <dgm:spPr/>
    </dgm:pt>
    <dgm:pt modelId="{6475F45F-25C9-4634-8572-FBD283C6A761}" type="pres">
      <dgm:prSet presAssocID="{4D1456A1-7121-4E37-82EB-C7DF61E1E299}" presName="TwoConn_1-2" presStyleLbl="fgAccFollowNode1" presStyleIdx="0" presStyleCnt="1">
        <dgm:presLayoutVars>
          <dgm:bulletEnabled val="1"/>
        </dgm:presLayoutVars>
      </dgm:prSet>
      <dgm:spPr/>
    </dgm:pt>
    <dgm:pt modelId="{691CE5A6-2732-4CBD-B907-BD3A068FB8EF}" type="pres">
      <dgm:prSet presAssocID="{4D1456A1-7121-4E37-82EB-C7DF61E1E299}" presName="TwoNodes_1_text" presStyleLbl="node1" presStyleIdx="1" presStyleCnt="2">
        <dgm:presLayoutVars>
          <dgm:bulletEnabled val="1"/>
        </dgm:presLayoutVars>
      </dgm:prSet>
      <dgm:spPr/>
    </dgm:pt>
    <dgm:pt modelId="{9A9B5C65-5C72-4161-951A-C0FC4511797A}" type="pres">
      <dgm:prSet presAssocID="{4D1456A1-7121-4E37-82EB-C7DF61E1E299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2223E90E-2CB6-4DC1-8C9E-2A652BB8D919}" type="presOf" srcId="{4D1456A1-7121-4E37-82EB-C7DF61E1E299}" destId="{3C59CCB5-F972-4E1A-89C0-CB8A5D5EC6CE}" srcOrd="0" destOrd="0" presId="urn:microsoft.com/office/officeart/2005/8/layout/vProcess5"/>
    <dgm:cxn modelId="{CD7A4338-C558-439B-8B18-4F18F94B4008}" type="presOf" srcId="{88F29383-8ED0-4BB6-BC31-4CD83FC4E316}" destId="{6475F45F-25C9-4634-8572-FBD283C6A761}" srcOrd="0" destOrd="0" presId="urn:microsoft.com/office/officeart/2005/8/layout/vProcess5"/>
    <dgm:cxn modelId="{E944223C-D8A4-4B69-8CCA-51E54A84E9EC}" type="presOf" srcId="{F85BA934-1836-4EC2-9A21-C9A2106B1D0D}" destId="{691CE5A6-2732-4CBD-B907-BD3A068FB8EF}" srcOrd="1" destOrd="0" presId="urn:microsoft.com/office/officeart/2005/8/layout/vProcess5"/>
    <dgm:cxn modelId="{BD52034F-2249-419E-A015-0165C37625B5}" type="presOf" srcId="{AE298234-991B-4B57-8186-682704C056FF}" destId="{6208638F-97B4-4492-BCAE-E5D6370F98CB}" srcOrd="0" destOrd="0" presId="urn:microsoft.com/office/officeart/2005/8/layout/vProcess5"/>
    <dgm:cxn modelId="{C76EF779-757A-45A2-9552-94566039590C}" srcId="{4D1456A1-7121-4E37-82EB-C7DF61E1E299}" destId="{F85BA934-1836-4EC2-9A21-C9A2106B1D0D}" srcOrd="0" destOrd="0" parTransId="{B6600F1B-2B81-403C-82B5-CAA1625BF8B0}" sibTransId="{88F29383-8ED0-4BB6-BC31-4CD83FC4E316}"/>
    <dgm:cxn modelId="{B6F3EFA2-740A-4BD0-8BFD-3B0DEBB3A20A}" type="presOf" srcId="{F85BA934-1836-4EC2-9A21-C9A2106B1D0D}" destId="{2D0430F2-9231-411A-B01A-8CE9D2A17B06}" srcOrd="0" destOrd="0" presId="urn:microsoft.com/office/officeart/2005/8/layout/vProcess5"/>
    <dgm:cxn modelId="{D2EAB7A9-9EA1-47C1-B57E-F630B740D2FD}" type="presOf" srcId="{AE298234-991B-4B57-8186-682704C056FF}" destId="{9A9B5C65-5C72-4161-951A-C0FC4511797A}" srcOrd="1" destOrd="0" presId="urn:microsoft.com/office/officeart/2005/8/layout/vProcess5"/>
    <dgm:cxn modelId="{4A9B7AD6-D843-4592-94AF-D00FAE668EF5}" srcId="{4D1456A1-7121-4E37-82EB-C7DF61E1E299}" destId="{AE298234-991B-4B57-8186-682704C056FF}" srcOrd="1" destOrd="0" parTransId="{D01B9108-0233-4BB6-A625-EFE66D09F7A1}" sibTransId="{14F8D49A-F318-4FBB-8E97-D1AF67FEAACA}"/>
    <dgm:cxn modelId="{FA1358BB-6FA8-4551-9672-D29AFFFE4DD0}" type="presParOf" srcId="{3C59CCB5-F972-4E1A-89C0-CB8A5D5EC6CE}" destId="{63E86CC8-E970-41DD-B4A9-763990F318FD}" srcOrd="0" destOrd="0" presId="urn:microsoft.com/office/officeart/2005/8/layout/vProcess5"/>
    <dgm:cxn modelId="{54DA8D18-4F09-495F-AF7A-DF0F73E27D97}" type="presParOf" srcId="{3C59CCB5-F972-4E1A-89C0-CB8A5D5EC6CE}" destId="{2D0430F2-9231-411A-B01A-8CE9D2A17B06}" srcOrd="1" destOrd="0" presId="urn:microsoft.com/office/officeart/2005/8/layout/vProcess5"/>
    <dgm:cxn modelId="{FD3AD395-03E3-4B82-8632-3F26838722BF}" type="presParOf" srcId="{3C59CCB5-F972-4E1A-89C0-CB8A5D5EC6CE}" destId="{6208638F-97B4-4492-BCAE-E5D6370F98CB}" srcOrd="2" destOrd="0" presId="urn:microsoft.com/office/officeart/2005/8/layout/vProcess5"/>
    <dgm:cxn modelId="{0D892203-9276-4578-AF9F-07E1114231C0}" type="presParOf" srcId="{3C59CCB5-F972-4E1A-89C0-CB8A5D5EC6CE}" destId="{6475F45F-25C9-4634-8572-FBD283C6A761}" srcOrd="3" destOrd="0" presId="urn:microsoft.com/office/officeart/2005/8/layout/vProcess5"/>
    <dgm:cxn modelId="{1A15B5FB-18C7-4EFF-877E-6A4311D086D3}" type="presParOf" srcId="{3C59CCB5-F972-4E1A-89C0-CB8A5D5EC6CE}" destId="{691CE5A6-2732-4CBD-B907-BD3A068FB8EF}" srcOrd="4" destOrd="0" presId="urn:microsoft.com/office/officeart/2005/8/layout/vProcess5"/>
    <dgm:cxn modelId="{0C359848-95C4-487A-9C23-71A1F04F7E15}" type="presParOf" srcId="{3C59CCB5-F972-4E1A-89C0-CB8A5D5EC6CE}" destId="{9A9B5C65-5C72-4161-951A-C0FC4511797A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547D2E-8BBB-4855-AC33-94A735F97570}">
      <dsp:nvSpPr>
        <dsp:cNvPr id="0" name=""/>
        <dsp:cNvSpPr/>
      </dsp:nvSpPr>
      <dsp:spPr>
        <a:xfrm>
          <a:off x="1212569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BD231A-246A-478F-88F8-AF0C83AEF39D}">
      <dsp:nvSpPr>
        <dsp:cNvPr id="0" name=""/>
        <dsp:cNvSpPr/>
      </dsp:nvSpPr>
      <dsp:spPr>
        <a:xfrm>
          <a:off x="417971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Two KPIs</a:t>
          </a:r>
          <a:endParaRPr lang="en-US" sz="2900" kern="1200" dirty="0"/>
        </a:p>
      </dsp:txBody>
      <dsp:txXfrm>
        <a:off x="417971" y="2644140"/>
        <a:ext cx="2889450" cy="720000"/>
      </dsp:txXfrm>
    </dsp:sp>
    <dsp:sp modelId="{EAE379BD-CCB6-43D0-89B3-B8943086DFC6}">
      <dsp:nvSpPr>
        <dsp:cNvPr id="0" name=""/>
        <dsp:cNvSpPr/>
      </dsp:nvSpPr>
      <dsp:spPr>
        <a:xfrm>
          <a:off x="4607673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54F4C7-FB28-4425-A1F0-40B785CD50E0}">
      <dsp:nvSpPr>
        <dsp:cNvPr id="0" name=""/>
        <dsp:cNvSpPr/>
      </dsp:nvSpPr>
      <dsp:spPr>
        <a:xfrm>
          <a:off x="3813075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Analysis</a:t>
          </a:r>
          <a:endParaRPr lang="en-US" sz="2900" kern="1200" dirty="0"/>
        </a:p>
      </dsp:txBody>
      <dsp:txXfrm>
        <a:off x="3813075" y="2644140"/>
        <a:ext cx="2889450" cy="720000"/>
      </dsp:txXfrm>
    </dsp:sp>
    <dsp:sp modelId="{33F162F6-3899-4ED8-9E1F-9D76BB3DB917}">
      <dsp:nvSpPr>
        <dsp:cNvPr id="0" name=""/>
        <dsp:cNvSpPr/>
      </dsp:nvSpPr>
      <dsp:spPr>
        <a:xfrm>
          <a:off x="8002777" y="987197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E3B5B7-D1B9-4120-8BD4-B46A40ABB91A}">
      <dsp:nvSpPr>
        <dsp:cNvPr id="0" name=""/>
        <dsp:cNvSpPr/>
      </dsp:nvSpPr>
      <dsp:spPr>
        <a:xfrm>
          <a:off x="7208178" y="2644140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900" kern="1200" dirty="0"/>
            <a:t>Recommendations</a:t>
          </a:r>
          <a:endParaRPr lang="en-US" sz="2900" kern="1200" dirty="0"/>
        </a:p>
      </dsp:txBody>
      <dsp:txXfrm>
        <a:off x="7208178" y="2644140"/>
        <a:ext cx="28894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0430F2-9231-411A-B01A-8CE9D2A17B06}">
      <dsp:nvSpPr>
        <dsp:cNvPr id="0" name=""/>
        <dsp:cNvSpPr/>
      </dsp:nvSpPr>
      <dsp:spPr>
        <a:xfrm>
          <a:off x="0" y="0"/>
          <a:ext cx="8938260" cy="1958644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5100" kern="1200"/>
            <a:t>Channel wise performance</a:t>
          </a:r>
          <a:endParaRPr lang="en-US" sz="5100" kern="1200"/>
        </a:p>
      </dsp:txBody>
      <dsp:txXfrm>
        <a:off x="57367" y="57367"/>
        <a:ext cx="6913847" cy="1843910"/>
      </dsp:txXfrm>
    </dsp:sp>
    <dsp:sp modelId="{6208638F-97B4-4492-BCAE-E5D6370F98CB}">
      <dsp:nvSpPr>
        <dsp:cNvPr id="0" name=""/>
        <dsp:cNvSpPr/>
      </dsp:nvSpPr>
      <dsp:spPr>
        <a:xfrm>
          <a:off x="1577339" y="2393899"/>
          <a:ext cx="8938260" cy="195864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5100" kern="1200" dirty="0"/>
            <a:t>Market wise performance</a:t>
          </a:r>
          <a:endParaRPr lang="en-US" sz="5100" kern="1200" dirty="0"/>
        </a:p>
      </dsp:txBody>
      <dsp:txXfrm>
        <a:off x="1634706" y="2451266"/>
        <a:ext cx="5973066" cy="1843910"/>
      </dsp:txXfrm>
    </dsp:sp>
    <dsp:sp modelId="{6475F45F-25C9-4634-8572-FBD283C6A761}">
      <dsp:nvSpPr>
        <dsp:cNvPr id="0" name=""/>
        <dsp:cNvSpPr/>
      </dsp:nvSpPr>
      <dsp:spPr>
        <a:xfrm>
          <a:off x="7665140" y="1539712"/>
          <a:ext cx="1273119" cy="127311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951592" y="1539712"/>
        <a:ext cx="700215" cy="958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fif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A1079F-84CC-438E-8C42-8632118106A8}" type="datetimeFigureOut">
              <a:rPr lang="en-DE" smtClean="0"/>
              <a:t>05/07/2021</a:t>
            </a:fld>
            <a:endParaRPr lang="en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4A4D10-4D34-4D12-8816-271366DF5ED4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701417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E5077-9C89-4231-8EA3-AFBC85C56D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1EEAD5-7F6A-41D0-A882-216C36D3CF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80D8B-79F9-4CAF-8DA4-7B6EB4562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80EA-0AEC-4F78-AB0D-DC226EE5BDD3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98490-341F-4884-8969-A1FBE8AA1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A070C-6323-45FA-ACC1-26CA7CB7B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53647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E80BB-FCDD-4423-9929-AE266E763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3554E7-B0D4-44EF-B0BC-E32D1A2CF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C92509-116A-490C-9404-C339993E1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0CB40-3774-4389-8EB1-734937C49056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D45C0-D852-4475-A10C-CDDDFF6B2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565E0-A109-413C-8005-32BDF85FB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6787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A862E5-A6F9-4872-8DB1-ADF9AD58F9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136796-F140-4F9B-8E76-1A11C90DF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82792D-AC59-433F-A411-3A206D085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6791F-36FB-4A75-8A70-9352B7F14679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E8322-8167-4FE2-B94D-576EAEF7F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6D442-AA42-4E8F-909E-3AB7CD818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93445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A4C7-E04A-407D-BC95-D6D4292CA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A5075-2D8C-4BEB-A321-436E978A26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A9E815-CFD4-4C9D-A9B1-4618B3716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BC700C-92E3-4C2C-9C78-82F0BEE38479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C0188-30F3-4C2D-A662-CC73C6094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5645E6-588F-45A2-9C56-2A18D5536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65326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D3A30-3332-4D94-A433-80E4F589B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041F13-2CC2-487F-B5B8-F94C11D8E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BB6C4-942C-46B6-8342-EAD5BC689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E9839-1284-4293-9BA8-B4656BC5DCB0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FF299-AB9D-4C3A-B260-A134A8F5A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3BF10-DDFE-4A39-90BA-1F2C3DA00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39689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8590C-46B9-4F93-A13F-52B3F64F1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D6F4E-12F9-4B34-88A8-551ADDE38A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360A2D-ADE7-47AA-90DB-502C340BDD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E01C03-9614-4BCF-914A-9DF1FA0CE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B5B71-9618-44C8-A057-3F62F4DD4E72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8D69EE-5E4C-4E76-8425-0F8F17FAB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8FBD18-748C-4BDF-A762-1F94D5252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89368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0E98A-B72C-4834-8A8E-23F681CDA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CCA088-880D-4637-9281-7D8329603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6E8374-46F5-47D0-A7C4-B03E4E403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09FCE9-0E35-4D8A-9151-9DAA131497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47D26D-8E04-40B5-8929-16F287ECC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F78D58-9716-42E5-B2C5-767138889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D5232-0166-4EBF-A816-8FBD7B408BCC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88CD43-9C0C-48CE-9E16-2C7860C43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60B67B-7A97-4324-A7E0-8262CBE8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17197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8E4B1-ED9E-4B44-AB21-B167CFEE7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5CF735-3B56-4AAF-B70A-33AE2789D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2CB6DA-52B6-42FE-857A-7A4C28893E73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17142A-CD65-49FF-812F-D8BA1164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DDF665-7A50-4DF1-87CE-FA02EB0CA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45019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81C4AF-8CA4-4C29-AFD1-84FF975C2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C4C06-C6DA-48BA-8619-2744DDB53F3B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B837F0-C080-4C28-9772-6DC68CB27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804BC-9A40-4FDD-AAD2-D1C3B06A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84993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B889D-AA8C-4D14-A52D-7535D7F01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3C0C9-9085-47A7-BCDE-3F6BC98E2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B991D4-5916-41B4-A003-F4B5EAB199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FF8B16-94BF-4653-AD44-7865A34C4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724DD-D152-4CE1-B2B8-E2889B4E8721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2049DB-9848-4F38-9C84-815D4B1B7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6BF12-BA35-4191-BEDC-E5705528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35954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78A4-2C3F-4CCE-A073-668C296F5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3CFF47-59B9-453C-A54F-6ACADFA21C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E9B134-53F7-4385-86DF-50354FC718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F8FABF-7520-434D-B9B5-497A2D782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078C6-214B-4562-90F3-C5AC75BEA834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9E4935-0325-4679-B5C0-E07EF40CC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AA8712-7130-4961-B89C-69F35DE18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40446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72D7BD-9881-4135-BD40-69E15442B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0D9D1-EF1E-4DE9-B17A-E29968F39A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CBB12-BF04-45CD-8B1D-439E0E124D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B4611E-39A6-4C14-A221-3C9E7034477F}" type="datetime8">
              <a:rPr lang="en-DE" smtClean="0"/>
              <a:t>05/07/2021 00:36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19527-0F36-4FA9-B919-419A0AD37D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Customer Analysis</a:t>
            </a:r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CE6742-9324-4EC4-8DBD-DC53344D78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587E2-4C50-4ADE-8AAA-3A5279BD0629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230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f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B2933-E68E-44F3-AD24-74A5C9AAB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639193"/>
            <a:ext cx="3571810" cy="3573516"/>
          </a:xfrm>
        </p:spPr>
        <p:txBody>
          <a:bodyPr>
            <a:normAutofit/>
          </a:bodyPr>
          <a:lstStyle/>
          <a:p>
            <a:pPr algn="l"/>
            <a:r>
              <a:rPr lang="de-DE" sz="6100"/>
              <a:t>Customer Analysis Case Study</a:t>
            </a:r>
            <a:endParaRPr lang="en-DE" sz="61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694EAD-6452-431E-906F-07446998F1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2" y="4631161"/>
            <a:ext cx="3571810" cy="1559327"/>
          </a:xfrm>
        </p:spPr>
        <p:txBody>
          <a:bodyPr>
            <a:normAutofit/>
          </a:bodyPr>
          <a:lstStyle/>
          <a:p>
            <a:pPr algn="l"/>
            <a:r>
              <a:rPr lang="de-DE"/>
              <a:t>Nilanjan Das</a:t>
            </a:r>
            <a:endParaRPr lang="en-DE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8EA72636-9D82-4223-A8B0-DE1B0DEEA3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4654296" y="1391936"/>
            <a:ext cx="7214616" cy="404669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50EEBF-C5BF-4456-847E-A61185C52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E6D383-82A1-4E73-9DAB-F19287A89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1978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CF22F-27A6-4C43-A1AE-E84AC37E7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Reason (First deposit)</a:t>
            </a:r>
            <a:endParaRPr lang="en-DE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2778469-4D40-4457-9E11-FD8C43CB5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10</a:t>
            </a:fld>
            <a:endParaRPr lang="en-DE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B6A30641-8BB3-4A40-A89E-2CF836ADD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pic>
        <p:nvPicPr>
          <p:cNvPr id="15" name="Content Placeholder 14" descr="Chart, line chart&#10;&#10;Description automatically generated">
            <a:extLst>
              <a:ext uri="{FF2B5EF4-FFF2-40B4-BE49-F238E27FC236}">
                <a16:creationId xmlns:a16="http://schemas.microsoft.com/office/drawing/2014/main" id="{054310C7-827E-4668-A172-033B52BFCB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180" y="1825625"/>
            <a:ext cx="7143640" cy="4351338"/>
          </a:xfrm>
        </p:spPr>
      </p:pic>
    </p:spTree>
    <p:extLst>
      <p:ext uri="{BB962C8B-B14F-4D97-AF65-F5344CB8AC3E}">
        <p14:creationId xmlns:p14="http://schemas.microsoft.com/office/powerpoint/2010/main" val="181028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CA97C-7842-4C12-8C2E-41B4E3CC8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Recommendations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3FB3D-2190-436C-AA16-BBCFCF58F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Attract GB people with offer</a:t>
            </a:r>
          </a:p>
          <a:p>
            <a:r>
              <a:rPr lang="de-DE" dirty="0"/>
              <a:t>First transaction 100$ credit</a:t>
            </a:r>
          </a:p>
          <a:p>
            <a:r>
              <a:rPr lang="de-DE" dirty="0"/>
              <a:t>Refer a friend get 25$</a:t>
            </a:r>
            <a:endParaRPr lang="en-DE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5123A004-DACC-43EB-9995-CDB311ADF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058" y="1825625"/>
            <a:ext cx="2438400" cy="1876425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3FAEB-2097-4094-8C5D-4A0FF613B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11</a:t>
            </a:fld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A40531C-A92D-453B-8C0B-FEB6A22EC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93095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9245-33B1-4209-8FEF-FF3DF4E31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Objective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C5951-21E6-4A3D-8E7E-39EF377CB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Recommendations to improve business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4B4F4D-01C8-4E55-8B96-395A138E0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100" y="1269380"/>
            <a:ext cx="3568700" cy="3048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C1F7F-FADA-4A61-9688-2601B0EE2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2</a:t>
            </a:fld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B8EDB0-8459-45A2-BCAE-3919487A0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859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C78A6-4309-41F8-928F-3813A27E3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Discussions</a:t>
            </a:r>
            <a:endParaRPr lang="en-DE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39B0089-82B4-454B-B19F-AEAA8994DE4F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148D9-2850-46C7-8475-599D7E2C4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EBA3D9-0D5D-4006-8F68-F75DB5397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6866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AD3EA-DF58-4D63-A558-F76F14515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r>
              <a:rPr lang="de-DE" sz="5200" dirty="0"/>
              <a:t>KPI‘s </a:t>
            </a:r>
            <a:endParaRPr lang="en-DE" sz="52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28F71D0-0EB8-4FA5-81E6-15FC248492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89796407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57D825-7895-4F05-A0CF-0503B9209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31030-8292-49EE-894F-722148194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03795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9DF4C-FBBC-4878-8DE0-7767ACA80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Channel wise Performance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EE0D5-13A3-4399-B941-235BA0E55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5</a:t>
            </a:fld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50A03D-AE98-4470-9F03-B69C26B02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pic>
        <p:nvPicPr>
          <p:cNvPr id="11" name="Content Placeholder 10" descr="Chart, pie chart&#10;&#10;Description automatically generated">
            <a:extLst>
              <a:ext uri="{FF2B5EF4-FFF2-40B4-BE49-F238E27FC236}">
                <a16:creationId xmlns:a16="http://schemas.microsoft.com/office/drawing/2014/main" id="{237AFD19-CF7C-431B-BD9C-D123210A8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9651" y="1842564"/>
            <a:ext cx="4812698" cy="4317460"/>
          </a:xfrm>
        </p:spPr>
      </p:pic>
    </p:spTree>
    <p:extLst>
      <p:ext uri="{BB962C8B-B14F-4D97-AF65-F5344CB8AC3E}">
        <p14:creationId xmlns:p14="http://schemas.microsoft.com/office/powerpoint/2010/main" val="13767281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3DC9C-0BAA-4D97-A833-EC31B9B0C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 group wise performance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AAE13-0B93-485F-AB22-2D0E27262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6</a:t>
            </a:fld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62932FC-F99F-47AD-86C6-F16F27F3B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pic>
        <p:nvPicPr>
          <p:cNvPr id="11" name="Content Placeholder 10" descr="Chart, pie chart&#10;&#10;Description automatically generated">
            <a:extLst>
              <a:ext uri="{FF2B5EF4-FFF2-40B4-BE49-F238E27FC236}">
                <a16:creationId xmlns:a16="http://schemas.microsoft.com/office/drawing/2014/main" id="{D1582284-062C-4B82-926A-F7252F1CC6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778" y="1842564"/>
            <a:ext cx="4444444" cy="4317460"/>
          </a:xfrm>
        </p:spPr>
      </p:pic>
    </p:spTree>
    <p:extLst>
      <p:ext uri="{BB962C8B-B14F-4D97-AF65-F5344CB8AC3E}">
        <p14:creationId xmlns:p14="http://schemas.microsoft.com/office/powerpoint/2010/main" val="18650533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0FBD1-4C8D-481B-93BD-9ECB94924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Recommendation (Organic)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43914-562E-4F90-88C5-12725B42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7</a:t>
            </a:fld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3383D01-6729-4CA9-9FF8-238C4AE75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pic>
        <p:nvPicPr>
          <p:cNvPr id="11" name="Content Placeholder 10" descr="Chart, pie chart&#10;&#10;Description automatically generated">
            <a:extLst>
              <a:ext uri="{FF2B5EF4-FFF2-40B4-BE49-F238E27FC236}">
                <a16:creationId xmlns:a16="http://schemas.microsoft.com/office/drawing/2014/main" id="{D72318F3-1389-4CB8-BCFF-78C79494EB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778" y="1842564"/>
            <a:ext cx="4444444" cy="4317460"/>
          </a:xfrm>
        </p:spPr>
      </p:pic>
    </p:spTree>
    <p:extLst>
      <p:ext uri="{BB962C8B-B14F-4D97-AF65-F5344CB8AC3E}">
        <p14:creationId xmlns:p14="http://schemas.microsoft.com/office/powerpoint/2010/main" val="37299410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44F59-D56C-41C1-A986-050C9049A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 wise Performance</a:t>
            </a:r>
            <a:endParaRPr lang="en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FAD7E-9F3C-4957-99BF-33809AA38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8</a:t>
            </a:fld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4F7EA0-5A32-4101-B81A-C56E9F239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  <p:pic>
        <p:nvPicPr>
          <p:cNvPr id="11" name="Content Placeholder 10" descr="Chart, pie chart&#10;&#10;Description automatically generated">
            <a:extLst>
              <a:ext uri="{FF2B5EF4-FFF2-40B4-BE49-F238E27FC236}">
                <a16:creationId xmlns:a16="http://schemas.microsoft.com/office/drawing/2014/main" id="{877ABE08-8CEC-49B6-97C7-E1CE577CE0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270" y="1842564"/>
            <a:ext cx="4317460" cy="4317460"/>
          </a:xfrm>
        </p:spPr>
      </p:pic>
    </p:spTree>
    <p:extLst>
      <p:ext uri="{BB962C8B-B14F-4D97-AF65-F5344CB8AC3E}">
        <p14:creationId xmlns:p14="http://schemas.microsoft.com/office/powerpoint/2010/main" val="34807329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0FE3A-E101-4C20-A601-FECCFF829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Funnel Steps vs Time (days)</a:t>
            </a:r>
            <a:endParaRPr lang="en-DE" dirty="0"/>
          </a:p>
        </p:txBody>
      </p:sp>
      <p:pic>
        <p:nvPicPr>
          <p:cNvPr id="5" name="Content Placeholder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322D34D0-A604-48C6-9ADE-8A57102503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262" y="1825625"/>
            <a:ext cx="6545475" cy="435133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7DCAE-B755-43D2-B413-BAAE70175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587E2-4C50-4ADE-8AAA-3A5279BD0629}" type="slidenum">
              <a:rPr lang="en-DE" smtClean="0"/>
              <a:t>9</a:t>
            </a:fld>
            <a:endParaRPr lang="en-D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D88BD8F-7917-4C5D-B0FE-A0E864DFD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Customer Analysis</a:t>
            </a:r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77181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</TotalTime>
  <Words>101</Words>
  <Application>Microsoft Office PowerPoint</Application>
  <PresentationFormat>Widescreen</PresentationFormat>
  <Paragraphs>43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Customer Analysis Case Study</vt:lpstr>
      <vt:lpstr>Objective</vt:lpstr>
      <vt:lpstr>Discussions</vt:lpstr>
      <vt:lpstr>KPI‘s </vt:lpstr>
      <vt:lpstr>Channel wise Performance</vt:lpstr>
      <vt:lpstr>Age group wise performance</vt:lpstr>
      <vt:lpstr>Recommendation (Organic)</vt:lpstr>
      <vt:lpstr>Market wise Performance</vt:lpstr>
      <vt:lpstr>Funnel Steps vs Time (days)</vt:lpstr>
      <vt:lpstr>Reason (First deposit)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Analysis Case Study</dc:title>
  <dc:creator>Nilanjan Das</dc:creator>
  <cp:lastModifiedBy>Nilanjan Das</cp:lastModifiedBy>
  <cp:revision>9</cp:revision>
  <dcterms:created xsi:type="dcterms:W3CDTF">2021-07-04T21:38:07Z</dcterms:created>
  <dcterms:modified xsi:type="dcterms:W3CDTF">2021-07-04T23:25:20Z</dcterms:modified>
</cp:coreProperties>
</file>

<file path=docProps/thumbnail.jpeg>
</file>